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18"/>
  </p:notesMasterIdLst>
  <p:sldIdLst>
    <p:sldId id="488" r:id="rId3"/>
    <p:sldId id="494" r:id="rId4"/>
    <p:sldId id="491" r:id="rId5"/>
    <p:sldId id="487" r:id="rId6"/>
    <p:sldId id="482" r:id="rId7"/>
    <p:sldId id="495" r:id="rId8"/>
    <p:sldId id="496" r:id="rId9"/>
    <p:sldId id="497" r:id="rId10"/>
    <p:sldId id="499" r:id="rId11"/>
    <p:sldId id="500" r:id="rId12"/>
    <p:sldId id="501" r:id="rId13"/>
    <p:sldId id="502" r:id="rId14"/>
    <p:sldId id="498" r:id="rId15"/>
    <p:sldId id="479" r:id="rId16"/>
    <p:sldId id="503" r:id="rId17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3790"/>
    <a:srgbClr val="92047E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6" autoAdjust="0"/>
    <p:restoredTop sz="92782" autoAdjust="0"/>
  </p:normalViewPr>
  <p:slideViewPr>
    <p:cSldViewPr snapToGrid="0" showGuides="1">
      <p:cViewPr varScale="1">
        <p:scale>
          <a:sx n="106" d="100"/>
          <a:sy n="106" d="100"/>
        </p:scale>
        <p:origin x="1814" y="91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iming>
    <p:tnLst>
      <p:par>
        <p:cTn id="1" dur="indefinite" restart="never" nodeType="tmRoot"/>
      </p:par>
    </p:tnLst>
  </p:timing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</a:t>
            </a:r>
            <a:r>
              <a:rPr lang="en-US" altLang="ko-KR" sz="2400" b="0" strike="noStrike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10.05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sz="2400" b="1" strike="noStrike" spc="-6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</a:t>
            </a:r>
            <a:r>
              <a:rPr lang="ko-KR" altLang="en-US" sz="2400" b="1" strike="noStrike" spc="-6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번호판 검지 </a:t>
            </a:r>
            <a:r>
              <a:rPr lang="ko-KR" sz="2400" b="1" strike="noStrike" spc="-6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시험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9" y="1583822"/>
            <a:ext cx="2092959" cy="158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1" y="1583822"/>
            <a:ext cx="2092960" cy="1582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1" y="1583822"/>
            <a:ext cx="2113280" cy="15983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2" y="1583822"/>
            <a:ext cx="2113280" cy="15983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9" y="3312161"/>
            <a:ext cx="2135865" cy="16154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2" y="3312161"/>
            <a:ext cx="2092960" cy="15829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1" y="3312161"/>
            <a:ext cx="2113280" cy="159835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1" y="3312161"/>
            <a:ext cx="2135864" cy="16154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9" y="5253861"/>
            <a:ext cx="2282122" cy="172605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2" y="5253861"/>
            <a:ext cx="2282122" cy="17260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15" y="5253861"/>
            <a:ext cx="2080625" cy="157365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1" y="5253861"/>
            <a:ext cx="2296160" cy="17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8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</a:t>
            </a:r>
            <a:r>
              <a:rPr lang="ko-KR" altLang="en-US" sz="2800" b="1" smtClean="0"/>
              <a:t> </a:t>
            </a:r>
            <a:r>
              <a:rPr lang="ko-KR" altLang="en-US" sz="2800" b="1"/>
              <a:t>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0" y="1675263"/>
            <a:ext cx="2123937" cy="1606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1675263"/>
            <a:ext cx="2153920" cy="162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80" y="1675263"/>
            <a:ext cx="2153921" cy="1629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45" y="1675263"/>
            <a:ext cx="2153920" cy="1629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0" y="3547917"/>
            <a:ext cx="2123937" cy="16064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3547917"/>
            <a:ext cx="2123936" cy="16064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72" y="3547917"/>
            <a:ext cx="2280884" cy="17251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55" y="3547917"/>
            <a:ext cx="2280884" cy="17251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0" y="5273040"/>
            <a:ext cx="2216465" cy="1676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80" y="5273040"/>
            <a:ext cx="2226541" cy="1684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89" y="5273041"/>
            <a:ext cx="2251968" cy="17032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24" y="5273041"/>
            <a:ext cx="2320137" cy="17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</a:t>
            </a:r>
            <a:r>
              <a:rPr lang="ko-KR" altLang="en-US" sz="2800" b="1" dirty="0" smtClean="0"/>
              <a:t>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143760" cy="16214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43" y="1583823"/>
            <a:ext cx="2138538" cy="1617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94" y="1583823"/>
            <a:ext cx="2138538" cy="16174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5" y="1556606"/>
            <a:ext cx="2255275" cy="17057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3410987"/>
            <a:ext cx="2073207" cy="15680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43" y="3410988"/>
            <a:ext cx="2073206" cy="15680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94" y="3374968"/>
            <a:ext cx="2168451" cy="16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번호판 미검지 </a:t>
            </a:r>
            <a:r>
              <a:rPr lang="ko-KR" altLang="en-US" sz="2800" b="1" dirty="0" smtClean="0"/>
              <a:t>영상</a:t>
            </a:r>
            <a:endParaRPr lang="ko-KR" altLang="en-US" sz="2800" b="1" dirty="0"/>
          </a:p>
        </p:txBody>
      </p:sp>
      <p:sp>
        <p:nvSpPr>
          <p:cNvPr id="25" name="CustomShape 2"/>
          <p:cNvSpPr/>
          <p:nvPr/>
        </p:nvSpPr>
        <p:spPr>
          <a:xfrm>
            <a:off x="345722" y="121032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</a:t>
            </a:r>
            <a:r>
              <a:rPr lang="ko-KR" altLang="en-US" spc="-1" dirty="0" err="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" y="1690295"/>
            <a:ext cx="3380208" cy="25565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23" y="1690295"/>
            <a:ext cx="3422197" cy="2588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1" y="4450080"/>
            <a:ext cx="3344847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추후 과제</a:t>
            </a:r>
            <a:endParaRPr lang="ko-KR" altLang="en-US" sz="2800" b="1" dirty="0"/>
          </a:p>
        </p:txBody>
      </p:sp>
      <p:sp>
        <p:nvSpPr>
          <p:cNvPr id="11" name="직사각형 10"/>
          <p:cNvSpPr/>
          <p:nvPr/>
        </p:nvSpPr>
        <p:spPr>
          <a:xfrm>
            <a:off x="689060" y="32836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보다 많은 샘플</a:t>
            </a:r>
            <a:endParaRPr lang="en-US" altLang="ko-KR" sz="180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트레이닝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3008094" y="39877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38012" y="5882791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391" y="44075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err="1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80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원인</a:t>
            </a:r>
            <a:r>
              <a:rPr lang="en-US" altLang="ko-KR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보안방안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75611" y="5937319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3"/>
            <a:endCxn id="14" idx="1"/>
          </p:cNvCxnSpPr>
          <p:nvPr/>
        </p:nvCxnSpPr>
        <p:spPr>
          <a:xfrm>
            <a:off x="6158496" y="6249937"/>
            <a:ext cx="77951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545600" y="3461999"/>
            <a:ext cx="279400" cy="2475319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75611" y="4601628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번호판 속</a:t>
            </a:r>
            <a:endParaRPr lang="en-US" altLang="ko-KR" sz="140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문자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번호 인식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5611" y="1498047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모델별 장단점 파악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44811" y="222762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RCNN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44811" y="3038954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SSD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44811" y="387737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U-net...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2" name="꺾인 연결선 21"/>
          <p:cNvCxnSpPr>
            <a:stCxn id="15" idx="2"/>
            <a:endCxn id="18" idx="1"/>
          </p:cNvCxnSpPr>
          <p:nvPr/>
        </p:nvCxnSpPr>
        <p:spPr>
          <a:xfrm rot="16200000" flipH="1">
            <a:off x="5822454" y="1617882"/>
            <a:ext cx="416957" cy="142775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2"/>
            <a:endCxn id="20" idx="1"/>
          </p:cNvCxnSpPr>
          <p:nvPr/>
        </p:nvCxnSpPr>
        <p:spPr>
          <a:xfrm rot="16200000" flipH="1">
            <a:off x="5416788" y="2023548"/>
            <a:ext cx="1228289" cy="142775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5" idx="2"/>
            <a:endCxn id="21" idx="1"/>
          </p:cNvCxnSpPr>
          <p:nvPr/>
        </p:nvCxnSpPr>
        <p:spPr>
          <a:xfrm rot="16200000" flipH="1">
            <a:off x="4997579" y="2442757"/>
            <a:ext cx="2066707" cy="142775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2132" y="1498047"/>
            <a:ext cx="5253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☞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RCNN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비교적 준수한 검지 성능을</a:t>
            </a:r>
            <a:endParaRPr lang="en-US" altLang="ko-KR" sz="14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보여준다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하지만 알고리즘이 복잡하고 속도가 그리 빠르지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않은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것은 </a:t>
            </a:r>
            <a:endParaRPr lang="en-US" altLang="ko-KR" sz="14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단점이 보인다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변환시 속도 개선은 보이겠지만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동영상 방식으로는</a:t>
            </a:r>
            <a:endParaRPr lang="en-US" altLang="ko-KR" sz="14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모델도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함께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검토가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필요하다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마스킹을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단순히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박스로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하였으나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추후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좀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더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정교한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툴로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보완이</a:t>
            </a:r>
            <a:endParaRPr lang="en-US" altLang="ko-KR" sz="14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필요하다</a:t>
            </a:r>
            <a:r>
              <a:rPr lang="en-US" altLang="ko-KR" sz="14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40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5391" y="5572531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mtClean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검지 속도 보완</a:t>
            </a:r>
            <a:endParaRPr lang="en-US" altLang="ko-KR" sz="1800" dirty="0" smtClean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마지막</a:t>
            </a:r>
            <a:endParaRPr lang="ko-KR" altLang="en-US" sz="2800" b="1" dirty="0"/>
          </a:p>
        </p:txBody>
      </p:sp>
      <p:pic>
        <p:nvPicPr>
          <p:cNvPr id="7" name="그림 6" descr="감사 감사합니다 메시지 주셔서 - Pixabay의 무료 이미지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49" y="2292113"/>
            <a:ext cx="6074228" cy="40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객체 </a:t>
            </a:r>
            <a:r>
              <a:rPr lang="ko-KR" altLang="en-US" sz="2800" b="1" smtClean="0"/>
              <a:t>검지 기반 기술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32" y="1601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6068" y="3896747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56" y="4517948"/>
            <a:ext cx="2333149" cy="17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319668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1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</a:t>
            </a:r>
            <a:r>
              <a:rPr lang="en-US" altLang="ko-KR" sz="2800" b="1" spc="-1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Customization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166400" y="1171080"/>
            <a:ext cx="530687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 </a:t>
            </a:r>
            <a:r>
              <a:rPr lang="ko-KR" altLang="en-US" sz="1800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내 </a:t>
            </a:r>
            <a:r>
              <a:rPr lang="en-US" altLang="ko-KR" sz="1800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kangaroo</a:t>
            </a:r>
            <a:r>
              <a:rPr lang="ko-KR" altLang="en-US" sz="1800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sz="1800" b="0" strike="noStrike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ustomShape 2"/>
          <p:cNvSpPr/>
          <p:nvPr/>
        </p:nvSpPr>
        <p:spPr>
          <a:xfrm>
            <a:off x="1080720" y="4376374"/>
            <a:ext cx="4494220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car, plate Multi </a:t>
            </a:r>
            <a:r>
              <a:rPr lang="en-US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label </a:t>
            </a:r>
            <a:r>
              <a:rPr lang="en-US" sz="1800" b="0" strike="noStrike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1" dirty="0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00" y="1688080"/>
            <a:ext cx="2610800" cy="1850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3" y="1688081"/>
            <a:ext cx="3054857" cy="17162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00" y="1688080"/>
            <a:ext cx="2730106" cy="17092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00" y="5063337"/>
            <a:ext cx="2724175" cy="20431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63" y="5057132"/>
            <a:ext cx="2732449" cy="20493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200" y="5057132"/>
            <a:ext cx="2750400" cy="20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73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차량</a:t>
            </a:r>
            <a:r>
              <a:rPr lang="en-US" altLang="ko-KR" sz="2800" b="1" smtClean="0"/>
              <a:t>,</a:t>
            </a:r>
            <a:r>
              <a:rPr lang="ko-KR" altLang="en-US" sz="2800" b="1" smtClean="0"/>
              <a:t> 번호판 검지 시험 방법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56866" y="3106074"/>
            <a:ext cx="356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smtClean="0"/>
              <a:t>Train 800</a:t>
            </a:r>
            <a:r>
              <a:rPr lang="ko-KR" altLang="en-US" sz="1800" smtClean="0"/>
              <a:t>장</a:t>
            </a:r>
            <a:endParaRPr lang="en-US" altLang="ko-KR" sz="18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smtClean="0"/>
              <a:t>Validation </a:t>
            </a:r>
            <a:r>
              <a:rPr lang="ko-KR" altLang="en-US" sz="1800" smtClean="0"/>
              <a:t>테스트 영상 </a:t>
            </a:r>
            <a:r>
              <a:rPr lang="en-US" altLang="ko-KR" sz="1800" smtClean="0"/>
              <a:t>100</a:t>
            </a:r>
            <a:r>
              <a:rPr lang="ko-KR" altLang="en-US" sz="1800" smtClean="0"/>
              <a:t>장</a:t>
            </a:r>
            <a:endParaRPr lang="en-US" altLang="ko-KR" sz="18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0528" y="1994375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training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인식이 안되더라도 </a:t>
            </a:r>
            <a:endParaRPr lang="en-US" altLang="ko-KR" sz="1400" dirty="0" smtClean="0"/>
          </a:p>
          <a:p>
            <a:r>
              <a:rPr lang="ko-KR" altLang="en-US" sz="1400" dirty="0" smtClean="0"/>
              <a:t>번호판 영역을 찾을 필요가 있음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00528" y="2634123"/>
            <a:ext cx="2104711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</a:t>
            </a:r>
            <a:r>
              <a:rPr lang="ko-KR" altLang="en-US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도공 </a:t>
            </a:r>
            <a:r>
              <a:rPr lang="en-US" altLang="ko-KR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BMT 900</a:t>
            </a:r>
            <a:r>
              <a:rPr lang="ko-KR" altLang="en-US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4190" y="413890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44190" y="4778654"/>
            <a:ext cx="2104711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</a:t>
            </a:r>
            <a:r>
              <a:rPr lang="ko-KR" altLang="en-US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도공 </a:t>
            </a:r>
            <a:r>
              <a:rPr lang="en-US" altLang="ko-KR" sz="14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BMT </a:t>
            </a:r>
            <a:r>
              <a:rPr lang="en-US" altLang="ko-KR" sz="140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900</a:t>
            </a:r>
            <a:r>
              <a:rPr lang="ko-KR" altLang="en-US" sz="1400" smtClean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73849" y="1208954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719" y="1681536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car-plate-learning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4" name="꺾인 연결선 23"/>
          <p:cNvCxnSpPr>
            <a:stCxn id="21" idx="2"/>
            <a:endCxn id="22" idx="1"/>
          </p:cNvCxnSpPr>
          <p:nvPr/>
        </p:nvCxnSpPr>
        <p:spPr>
          <a:xfrm rot="16200000" flipH="1">
            <a:off x="5419305" y="1582375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3919" y="2117074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꺾인 연결선 26"/>
          <p:cNvCxnSpPr>
            <a:stCxn id="22" idx="2"/>
            <a:endCxn id="26" idx="1"/>
          </p:cNvCxnSpPr>
          <p:nvPr/>
        </p:nvCxnSpPr>
        <p:spPr>
          <a:xfrm rot="16200000" flipH="1">
            <a:off x="6032862" y="2047270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6" idx="2"/>
            <a:endCxn id="30" idx="1"/>
          </p:cNvCxnSpPr>
          <p:nvPr/>
        </p:nvCxnSpPr>
        <p:spPr>
          <a:xfrm rot="16200000" flipH="1">
            <a:off x="6775524" y="2324346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1491" y="275906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1491" y="318880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annots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꺾인 연결선 31"/>
          <p:cNvCxnSpPr>
            <a:endCxn id="31" idx="1"/>
          </p:cNvCxnSpPr>
          <p:nvPr/>
        </p:nvCxnSpPr>
        <p:spPr>
          <a:xfrm rot="16200000" flipH="1">
            <a:off x="6456929" y="2435493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76375" y="2215351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640" y="363733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2" idx="2"/>
            <a:endCxn id="34" idx="1"/>
          </p:cNvCxnSpPr>
          <p:nvPr/>
        </p:nvCxnSpPr>
        <p:spPr>
          <a:xfrm rot="16200000" flipH="1">
            <a:off x="5283094" y="2797039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1491" y="4121091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1491" y="4550833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annots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8" name="꺾인 연결선 37"/>
          <p:cNvCxnSpPr>
            <a:stCxn id="34" idx="2"/>
            <a:endCxn id="36" idx="1"/>
          </p:cNvCxnSpPr>
          <p:nvPr/>
        </p:nvCxnSpPr>
        <p:spPr>
          <a:xfrm rot="16200000" flipH="1">
            <a:off x="6864999" y="3775852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4" idx="2"/>
            <a:endCxn id="37" idx="1"/>
          </p:cNvCxnSpPr>
          <p:nvPr/>
        </p:nvCxnSpPr>
        <p:spPr>
          <a:xfrm rot="16200000" flipH="1">
            <a:off x="6650128" y="3990723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3919" y="505920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stCxn id="22" idx="2"/>
            <a:endCxn id="40" idx="1"/>
          </p:cNvCxnSpPr>
          <p:nvPr/>
        </p:nvCxnSpPr>
        <p:spPr>
          <a:xfrm rot="16200000" flipH="1">
            <a:off x="4561798" y="3518334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26251" y="369919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77386" y="51205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2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4302" y="554296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4302" y="597270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smtClean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40" idx="2"/>
            <a:endCxn id="52" idx="1"/>
          </p:cNvCxnSpPr>
          <p:nvPr/>
        </p:nvCxnSpPr>
        <p:spPr>
          <a:xfrm rot="16200000" flipH="1">
            <a:off x="6856045" y="5185955"/>
            <a:ext cx="322505" cy="71401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2"/>
            <a:endCxn id="53" idx="1"/>
          </p:cNvCxnSpPr>
          <p:nvPr/>
        </p:nvCxnSpPr>
        <p:spPr>
          <a:xfrm rot="16200000" flipH="1">
            <a:off x="6641174" y="5400826"/>
            <a:ext cx="752247" cy="71401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56"/>
          <p:cNvCxnSpPr>
            <a:stCxn id="52" idx="3"/>
            <a:endCxn id="53" idx="3"/>
          </p:cNvCxnSpPr>
          <p:nvPr/>
        </p:nvCxnSpPr>
        <p:spPr>
          <a:xfrm>
            <a:off x="8342175" y="5704213"/>
            <a:ext cx="12700" cy="429742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45105" y="578467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결과 영상 저장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72465" y="174290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dataset </a:t>
            </a:r>
            <a:r>
              <a:rPr lang="ko-KR" altLang="en-US" sz="1050" kern="1200" spc="-2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1262" y="5302266"/>
            <a:ext cx="24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smtClean="0">
                <a:solidFill>
                  <a:srgbClr val="FF0000"/>
                </a:solidFill>
              </a:rPr>
              <a:t>차량검지 </a:t>
            </a:r>
            <a:r>
              <a:rPr lang="en-US" altLang="ko-KR" sz="1800" smtClean="0">
                <a:solidFill>
                  <a:srgbClr val="FF0000"/>
                </a:solidFill>
              </a:rPr>
              <a:t>100%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smtClean="0">
                <a:solidFill>
                  <a:srgbClr val="FF0000"/>
                </a:solidFill>
              </a:rPr>
              <a:t>번호판 검지 </a:t>
            </a:r>
            <a:r>
              <a:rPr lang="en-US" altLang="ko-KR" sz="1800" smtClean="0">
                <a:solidFill>
                  <a:srgbClr val="FF0000"/>
                </a:solidFill>
              </a:rPr>
              <a:t>99.6%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352" y="6295207"/>
            <a:ext cx="419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☞ 차량검지 및 번호판 검지에는 과검지가</a:t>
            </a:r>
            <a:endParaRPr lang="en-US" altLang="ko-KR" sz="16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있으나 이는 각 조건의 필터링으로 걸러질수 있을</a:t>
            </a:r>
            <a:endParaRPr lang="en-US" altLang="ko-KR" sz="16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것으로 보인다</a:t>
            </a:r>
            <a:r>
              <a:rPr lang="en-US" altLang="ko-KR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60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866" y="1236295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시험은 차량과 번호판을 라벨링하여</a:t>
            </a:r>
            <a:endParaRPr lang="en-US" altLang="ko-KR" sz="1600" smtClean="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검지 여부를 테스트 하였다</a:t>
            </a:r>
            <a:r>
              <a:rPr lang="en-US" altLang="ko-KR" sz="1600" smtClean="0">
                <a:solidFill>
                  <a:schemeClr val="accent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600">
              <a:solidFill>
                <a:schemeClr val="accent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970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오검지 </a:t>
            </a:r>
            <a:r>
              <a:rPr lang="ko-KR" altLang="en-US" sz="2800" b="1" dirty="0" smtClean="0"/>
              <a:t>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3" y="1819468"/>
            <a:ext cx="2239245" cy="1693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89" y="1819469"/>
            <a:ext cx="2264711" cy="16954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68" y="1819468"/>
            <a:ext cx="2301172" cy="17227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08" y="1819468"/>
            <a:ext cx="2262330" cy="16936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3" y="3637645"/>
            <a:ext cx="2252399" cy="1686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89" y="3650039"/>
            <a:ext cx="2235845" cy="16738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69" y="3650039"/>
            <a:ext cx="2301172" cy="17227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49" y="3637645"/>
            <a:ext cx="2252399" cy="16861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3" y="5458998"/>
            <a:ext cx="2275918" cy="17038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89" y="5458999"/>
            <a:ext cx="2275919" cy="17038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68" y="5477435"/>
            <a:ext cx="2301172" cy="16965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70" y="5477435"/>
            <a:ext cx="2280878" cy="17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4"/>
            <a:ext cx="2166670" cy="1622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68" y="1583823"/>
            <a:ext cx="2166671" cy="16220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67" y="1583823"/>
            <a:ext cx="2178615" cy="1622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10" y="1583823"/>
            <a:ext cx="2192050" cy="16410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1" y="3362961"/>
            <a:ext cx="2166670" cy="16387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68" y="3362961"/>
            <a:ext cx="2166671" cy="16387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66" y="3362961"/>
            <a:ext cx="2569599" cy="14731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92" y="3362961"/>
            <a:ext cx="2599645" cy="14904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5263934"/>
            <a:ext cx="2166670" cy="163873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68" y="5263934"/>
            <a:ext cx="2166671" cy="16387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82" y="5225550"/>
            <a:ext cx="2470283" cy="187926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92" y="5225550"/>
            <a:ext cx="2458200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258110" cy="1717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48" y="1595272"/>
            <a:ext cx="2243061" cy="17064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77" y="1595272"/>
            <a:ext cx="2243061" cy="17064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46" y="1650839"/>
            <a:ext cx="2094063" cy="15838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4" y="3373121"/>
            <a:ext cx="2135866" cy="1615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49" y="3373122"/>
            <a:ext cx="2150492" cy="16265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77" y="3373120"/>
            <a:ext cx="2169683" cy="16410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44" y="3373120"/>
            <a:ext cx="2169813" cy="16411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2" y="5253573"/>
            <a:ext cx="2096406" cy="15855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48" y="5243413"/>
            <a:ext cx="2150493" cy="16265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61" y="5253573"/>
            <a:ext cx="2181399" cy="164987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44" y="5243413"/>
            <a:ext cx="2217460" cy="16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9" y="1583823"/>
            <a:ext cx="1982561" cy="1499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45" y="1559883"/>
            <a:ext cx="2034978" cy="15234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01" y="1583824"/>
            <a:ext cx="1982559" cy="1499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521" y="1583823"/>
            <a:ext cx="2002999" cy="1499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9" y="3230881"/>
            <a:ext cx="1988100" cy="15036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45" y="3230881"/>
            <a:ext cx="2095565" cy="1584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87" y="3230881"/>
            <a:ext cx="2151214" cy="16270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521" y="3230882"/>
            <a:ext cx="2175599" cy="16454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9" y="5089885"/>
            <a:ext cx="2205099" cy="16678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07" y="5089885"/>
            <a:ext cx="2276493" cy="172180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37" y="5089886"/>
            <a:ext cx="2205099" cy="16678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33" y="5243431"/>
            <a:ext cx="2002087" cy="15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오검지 영상</a:t>
            </a:r>
            <a:endParaRPr lang="ko-KR" altLang="en-US" sz="2800" b="1" dirty="0"/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smtClean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오검지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204535" cy="1667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06" y="1583823"/>
            <a:ext cx="2204535" cy="16673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42" y="1583823"/>
            <a:ext cx="2204535" cy="16673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67" y="1583823"/>
            <a:ext cx="2252593" cy="1703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3495053"/>
            <a:ext cx="2243316" cy="16967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06" y="3495053"/>
            <a:ext cx="2243315" cy="16967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42" y="3495054"/>
            <a:ext cx="2321126" cy="17555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89" y="3495053"/>
            <a:ext cx="2321129" cy="17555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0" y="5574037"/>
            <a:ext cx="2194628" cy="16598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06" y="5574037"/>
            <a:ext cx="2204535" cy="16673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42" y="5574038"/>
            <a:ext cx="2321125" cy="175555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89" y="5535238"/>
            <a:ext cx="2245927" cy="16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12736</TotalTime>
  <Words>238</Words>
  <Application>Microsoft Office PowerPoint</Application>
  <PresentationFormat>사용자 지정</PresentationFormat>
  <Paragraphs>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KoPub돋움체 Bold</vt:lpstr>
      <vt:lpstr>맑은 고딕</vt:lpstr>
      <vt:lpstr>Arial</vt:lpstr>
      <vt:lpstr>Calibri</vt:lpstr>
      <vt:lpstr>Times New Roman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2315</cp:revision>
  <cp:lastPrinted>2020-07-27T06:50:21Z</cp:lastPrinted>
  <dcterms:created xsi:type="dcterms:W3CDTF">2019-01-23T01:28:59Z</dcterms:created>
  <dcterms:modified xsi:type="dcterms:W3CDTF">2021-10-05T03:56:45Z</dcterms:modified>
</cp:coreProperties>
</file>